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5111B-935A-C4C0-5B3F-CDFF1F5A8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35A5B36-C35F-59EA-FBA5-5F404F61C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6A66CC7-9A5A-DC71-02FC-25AD044B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6AC6124-F1A7-262A-70D7-9330B43B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222FF9F-949B-4FA3-28D5-23356ADE2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164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D8FE1-0FCA-D46A-042B-E8A7F3A51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046A32E-A0EB-1EBD-C0B4-4A16D6913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F061994-59A8-7280-18A5-383AAD01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34EAC0C-03DA-8303-1AD2-8A4458AC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9975D7F-CD88-47DB-E7AA-97FB1362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573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54618FF-0CE8-3763-54D3-5FE4A0D6C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A4D6A5A-A441-D47D-89E5-07D6DBE07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9E4411-D28C-9D3E-FDAF-2CC5F6B1E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DFFB1FD-6E77-02B6-ADC0-0519CF84A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8E0D0E-5283-D3B4-0537-6398276A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851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1D63E-BFED-5380-51C6-B1B8944F2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29F21F1-AF95-B654-4DCB-8308D46B7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0900CDE-D539-E465-7A44-51EC2E09C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E8C9DDC-E51D-F713-0586-AF38FA23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F0183DB-422B-6800-F0FD-DDE8FBF1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037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73C9B-7D1A-83BC-9EBA-3721D380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D30BC4B-2006-B82B-7625-8FFFD6505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0E04401-D13E-2BFA-7B09-8CA7FCAE5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59F45FE-0F69-04B6-AA77-DD51F789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FA70E8D-AD1E-DDE7-ED13-A5B9E708B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957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6DF8-F1D4-4D75-9A9C-274371629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D4BFBE-6365-7EFB-B894-802771B43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A4E74D5-F34D-4CD6-875D-04E10F2FC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C328185-E8FC-78DF-F4EB-F811E37B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994B2FC-6641-367B-CE4F-99AF6B8B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0C5329A-648B-BF9F-097A-77F9D7D5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933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031F9-D855-7407-1421-7AE36C8F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A5491DD-E34C-76BA-3932-177047ABB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5A88D62-EC67-AFCD-A449-BB73E7F3D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617F16-48B1-EC4C-C0A2-FB3809F53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689A773-BE66-88DC-E1FC-D9FE0E42DF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590E3E2-E36B-AEB5-D4A9-A116A9285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DE500E6-AC22-0D36-BC79-4D962DF9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56604EA-6C34-4D03-7CDB-4C5E2513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299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897A0-AA8C-39A9-58C2-BFF81F72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869BC9C-FF9A-4D29-21C8-15601B981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5320D38-AF6A-7C7A-33D5-9BAF2249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12685B2-EC97-5AE1-CEE5-FFC57205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32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794EFCD-50C6-5154-DF80-CA87221C8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281CF18-405D-0AA1-4489-BEAAA268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C6E853A-AFAD-BECC-323D-B86EB225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456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305A6-319D-3CFA-EAE9-F17A62191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BE9C264-C35B-6099-9B0D-FC8FF8019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3A48294-A7AE-CBCE-D17E-C0FAAD65D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4DDD3A2-1F94-FE39-474A-5039DB2B6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27135BF-8F35-B6C9-996D-65EFE49A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859C53B-E72A-E39E-B671-160273400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1433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BC1A2E-CE65-1750-1901-9DE30BD05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0340148-204F-4E1B-9484-7EB9AA7E9A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5356666-320A-5F8B-E9AF-7AACD21AD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A18BF2A-FD64-8B49-C9E1-9EA7FB29B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7002F59-B061-4173-BC7B-94F27407E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D17F9AD-E380-3875-AE05-19324F7EA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3637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0B162A5-0BDB-3D89-26AF-1A21202A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008CD1E-E383-09F3-B9A6-C1CF3DC16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362D2F-18C5-2C49-8575-276C1A97A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18B9EB-F4F4-432B-914F-28E0C6DD5E8F}" type="datetimeFigureOut">
              <a:rPr lang="da-DK" smtClean="0"/>
              <a:t>17-12-2025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778F49-F9F9-A52A-202D-D5CCFFAE3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9A12B7B-DF69-1721-A1A8-374B2DD93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972D37-F886-4255-A10C-B67F44556A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021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 ">
            <a:extLst>
              <a:ext uri="{FF2B5EF4-FFF2-40B4-BE49-F238E27FC236}">
                <a16:creationId xmlns:a16="http://schemas.microsoft.com/office/drawing/2014/main" id="{CB570138-3EC9-7B6C-09BD-4CD6ED39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" t="3262" r="3339" b="68085"/>
          <a:stretch/>
        </p:blipFill>
        <p:spPr>
          <a:xfrm>
            <a:off x="-1287" y="0"/>
            <a:ext cx="12193287" cy="2918298"/>
          </a:xfrm>
          <a:prstGeom prst="rect">
            <a:avLst/>
          </a:prstGeom>
        </p:spPr>
      </p:pic>
      <p:pic>
        <p:nvPicPr>
          <p:cNvPr id="12" name="Billede 11" descr=" ">
            <a:extLst>
              <a:ext uri="{FF2B5EF4-FFF2-40B4-BE49-F238E27FC236}">
                <a16:creationId xmlns:a16="http://schemas.microsoft.com/office/drawing/2014/main" id="{F4F8D0C3-E953-5509-5A1F-F5F7FAEF7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t="3688" r="3531" b="67376"/>
          <a:stretch/>
        </p:blipFill>
        <p:spPr>
          <a:xfrm>
            <a:off x="0" y="3869670"/>
            <a:ext cx="12091482" cy="2964739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119A4276-4445-C9C7-DCAE-35D8CA6C03D9}"/>
              </a:ext>
            </a:extLst>
          </p:cNvPr>
          <p:cNvSpPr txBox="1"/>
          <p:nvPr/>
        </p:nvSpPr>
        <p:spPr>
          <a:xfrm>
            <a:off x="8262719" y="3500338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DL2: 7000433051-23406756-0015.jpg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84BDF672-481B-198B-2B52-EB03337DDB82}"/>
              </a:ext>
            </a:extLst>
          </p:cNvPr>
          <p:cNvSpPr txBox="1"/>
          <p:nvPr/>
        </p:nvSpPr>
        <p:spPr>
          <a:xfrm>
            <a:off x="0" y="2988330"/>
            <a:ext cx="415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DL1: 7000433191-1000112819-0006.jpg</a:t>
            </a:r>
          </a:p>
        </p:txBody>
      </p:sp>
    </p:spTree>
    <p:extLst>
      <p:ext uri="{BB962C8B-B14F-4D97-AF65-F5344CB8AC3E}">
        <p14:creationId xmlns:p14="http://schemas.microsoft.com/office/powerpoint/2010/main" val="1940586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 ">
            <a:extLst>
              <a:ext uri="{FF2B5EF4-FFF2-40B4-BE49-F238E27FC236}">
                <a16:creationId xmlns:a16="http://schemas.microsoft.com/office/drawing/2014/main" id="{65F3FCDB-524B-B54C-FB3E-90CD80D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" t="5106" r="3366" b="63546"/>
          <a:stretch/>
        </p:blipFill>
        <p:spPr>
          <a:xfrm>
            <a:off x="-8419" y="0"/>
            <a:ext cx="12200419" cy="2850204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0D05D653-F4CB-9F2D-8392-F7299854E0BA}"/>
              </a:ext>
            </a:extLst>
          </p:cNvPr>
          <p:cNvSpPr txBox="1"/>
          <p:nvPr/>
        </p:nvSpPr>
        <p:spPr>
          <a:xfrm>
            <a:off x="0" y="2850204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DL3: 7000433631-23404275-0152.jpg</a:t>
            </a:r>
          </a:p>
        </p:txBody>
      </p:sp>
      <p:pic>
        <p:nvPicPr>
          <p:cNvPr id="12" name="Billede 11" descr=" ">
            <a:extLst>
              <a:ext uri="{FF2B5EF4-FFF2-40B4-BE49-F238E27FC236}">
                <a16:creationId xmlns:a16="http://schemas.microsoft.com/office/drawing/2014/main" id="{57D2D6CD-19C6-B96D-5186-72B5C122F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" t="3972" r="3087" b="63404"/>
          <a:stretch/>
        </p:blipFill>
        <p:spPr>
          <a:xfrm>
            <a:off x="0" y="3783263"/>
            <a:ext cx="12192000" cy="3074737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3218A3D5-04E7-1B7B-BB40-6194A1DBDEDF}"/>
              </a:ext>
            </a:extLst>
          </p:cNvPr>
          <p:cNvSpPr txBox="1"/>
          <p:nvPr/>
        </p:nvSpPr>
        <p:spPr>
          <a:xfrm>
            <a:off x="8262719" y="3316734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DL4: 7000436991-23398100-0241.jpg</a:t>
            </a:r>
          </a:p>
        </p:txBody>
      </p:sp>
    </p:spTree>
    <p:extLst>
      <p:ext uri="{BB962C8B-B14F-4D97-AF65-F5344CB8AC3E}">
        <p14:creationId xmlns:p14="http://schemas.microsoft.com/office/powerpoint/2010/main" val="106560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21DEBE40-E1F8-CC3E-60CB-24A7966C9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t="3830" r="3132" b="67376"/>
          <a:stretch/>
        </p:blipFill>
        <p:spPr>
          <a:xfrm>
            <a:off x="-11427" y="0"/>
            <a:ext cx="12203428" cy="257783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9A6923DE-A2D7-F087-EF70-D5D6C7F9E42A}"/>
              </a:ext>
            </a:extLst>
          </p:cNvPr>
          <p:cNvSpPr txBox="1"/>
          <p:nvPr/>
        </p:nvSpPr>
        <p:spPr>
          <a:xfrm>
            <a:off x="0" y="2610618"/>
            <a:ext cx="4237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DL6: 7000437011-1000113188-0004.jpg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467B88B2-F334-E3E1-2D6A-B4FB064E1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3262" r="3643" b="67092"/>
          <a:stretch/>
        </p:blipFill>
        <p:spPr>
          <a:xfrm>
            <a:off x="-11428" y="3751403"/>
            <a:ext cx="12203428" cy="3106598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956A9125-CB07-09F3-82C7-E62F326CFC39}"/>
              </a:ext>
            </a:extLst>
          </p:cNvPr>
          <p:cNvSpPr txBox="1"/>
          <p:nvPr/>
        </p:nvSpPr>
        <p:spPr>
          <a:xfrm>
            <a:off x="8262719" y="3382071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DL7: 7000409631-23388922-0395.jpg</a:t>
            </a:r>
          </a:p>
        </p:txBody>
      </p:sp>
    </p:spTree>
    <p:extLst>
      <p:ext uri="{BB962C8B-B14F-4D97-AF65-F5344CB8AC3E}">
        <p14:creationId xmlns:p14="http://schemas.microsoft.com/office/powerpoint/2010/main" val="330636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0BB7928C-DA8E-F27D-2CF9-C715D725A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3" t="3121" r="3639" b="67376"/>
          <a:stretch/>
        </p:blipFill>
        <p:spPr>
          <a:xfrm>
            <a:off x="-6487" y="0"/>
            <a:ext cx="12198487" cy="303503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6808FAB0-6E04-2A5F-E1AC-957B68F172FA}"/>
              </a:ext>
            </a:extLst>
          </p:cNvPr>
          <p:cNvSpPr txBox="1"/>
          <p:nvPr/>
        </p:nvSpPr>
        <p:spPr>
          <a:xfrm>
            <a:off x="0" y="3059668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DL8: 7000410021-23389940-0423.jpg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053D94AA-F233-89F8-F5EA-501709C3F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" t="4398" r="3164" b="66240"/>
          <a:stretch/>
        </p:blipFill>
        <p:spPr>
          <a:xfrm>
            <a:off x="1" y="4078546"/>
            <a:ext cx="12192000" cy="2779454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280F7884-D68C-FD6D-732D-0FDE094287AA}"/>
              </a:ext>
            </a:extLst>
          </p:cNvPr>
          <p:cNvSpPr txBox="1"/>
          <p:nvPr/>
        </p:nvSpPr>
        <p:spPr>
          <a:xfrm>
            <a:off x="8259691" y="3709214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DL9: 7000436871-23397298-0428.jpg</a:t>
            </a:r>
          </a:p>
        </p:txBody>
      </p:sp>
    </p:spTree>
    <p:extLst>
      <p:ext uri="{BB962C8B-B14F-4D97-AF65-F5344CB8AC3E}">
        <p14:creationId xmlns:p14="http://schemas.microsoft.com/office/powerpoint/2010/main" val="4060937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58FE0757-ED98-8976-E6FE-3978DAE4D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" t="3829" r="3220" b="63830"/>
          <a:stretch/>
        </p:blipFill>
        <p:spPr>
          <a:xfrm>
            <a:off x="-2775" y="-1"/>
            <a:ext cx="12194776" cy="3005847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9851F076-E3AE-6AD6-8655-85FD1BEA645D}"/>
              </a:ext>
            </a:extLst>
          </p:cNvPr>
          <p:cNvSpPr txBox="1"/>
          <p:nvPr/>
        </p:nvSpPr>
        <p:spPr>
          <a:xfrm>
            <a:off x="0" y="3059668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DL10: 7000433531-23404121-0378.jpg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B2073B71-06B4-5E6A-9837-5363C68A6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5106" r="3544" b="63688"/>
          <a:stretch/>
        </p:blipFill>
        <p:spPr>
          <a:xfrm>
            <a:off x="0" y="3936171"/>
            <a:ext cx="12192000" cy="2921830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1B53DE2F-A59F-5C41-37FF-F9C376A0ED4E}"/>
              </a:ext>
            </a:extLst>
          </p:cNvPr>
          <p:cNvSpPr txBox="1"/>
          <p:nvPr/>
        </p:nvSpPr>
        <p:spPr>
          <a:xfrm>
            <a:off x="8139287" y="3566839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DL11: 8019451051-23395568-0019.jpg</a:t>
            </a:r>
          </a:p>
        </p:txBody>
      </p:sp>
    </p:spTree>
    <p:extLst>
      <p:ext uri="{BB962C8B-B14F-4D97-AF65-F5344CB8AC3E}">
        <p14:creationId xmlns:p14="http://schemas.microsoft.com/office/powerpoint/2010/main" val="200345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1F8171CB-5780-D744-D5CB-E8D9E34D0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" t="3404" r="3664" b="64539"/>
          <a:stretch/>
        </p:blipFill>
        <p:spPr>
          <a:xfrm>
            <a:off x="-12427" y="0"/>
            <a:ext cx="12204427" cy="2928026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96934ACB-E75F-46DC-C88F-8DF320F031F1}"/>
              </a:ext>
            </a:extLst>
          </p:cNvPr>
          <p:cNvSpPr txBox="1"/>
          <p:nvPr/>
        </p:nvSpPr>
        <p:spPr>
          <a:xfrm>
            <a:off x="0" y="3059668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DL13: 7000462771-23401235-0353.jpg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E1DD65F8-254F-4CD2-BE5D-7701BDC63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3973" r="3802" b="62836"/>
          <a:stretch/>
        </p:blipFill>
        <p:spPr>
          <a:xfrm>
            <a:off x="0" y="3770415"/>
            <a:ext cx="12192000" cy="3087585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0BEEE7FE-C5CB-BF18-C3AF-4083983DA2D0}"/>
              </a:ext>
            </a:extLst>
          </p:cNvPr>
          <p:cNvSpPr txBox="1"/>
          <p:nvPr/>
        </p:nvSpPr>
        <p:spPr>
          <a:xfrm>
            <a:off x="8139287" y="3401083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DL14: 7000462851-23395173-0322.jpg</a:t>
            </a:r>
          </a:p>
        </p:txBody>
      </p:sp>
    </p:spTree>
    <p:extLst>
      <p:ext uri="{BB962C8B-B14F-4D97-AF65-F5344CB8AC3E}">
        <p14:creationId xmlns:p14="http://schemas.microsoft.com/office/powerpoint/2010/main" val="189574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FFD96896-E54A-6874-4A9B-72E77E0DE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4256" r="4023" b="74043"/>
          <a:stretch/>
        </p:blipFill>
        <p:spPr>
          <a:xfrm>
            <a:off x="-29565" y="-1"/>
            <a:ext cx="12221565" cy="226654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8E79C07E-AD1D-A1B5-2D8D-90F62738E7D9}"/>
              </a:ext>
            </a:extLst>
          </p:cNvPr>
          <p:cNvSpPr txBox="1"/>
          <p:nvPr/>
        </p:nvSpPr>
        <p:spPr>
          <a:xfrm>
            <a:off x="0" y="2476009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DL15: 7000384021-23371615-0429.jpg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408E4730-4163-0BD6-E137-12C2E53F5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4397" r="4931" b="74468"/>
          <a:stretch/>
        </p:blipFill>
        <p:spPr>
          <a:xfrm>
            <a:off x="-38209" y="4591455"/>
            <a:ext cx="12230209" cy="2266545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70AE92D6-50A9-2B50-C084-DD5846393391}"/>
              </a:ext>
            </a:extLst>
          </p:cNvPr>
          <p:cNvSpPr txBox="1"/>
          <p:nvPr/>
        </p:nvSpPr>
        <p:spPr>
          <a:xfrm>
            <a:off x="8139287" y="4130657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DL16: 7000394671-23386813-0207.jpg</a:t>
            </a:r>
          </a:p>
        </p:txBody>
      </p:sp>
    </p:spTree>
    <p:extLst>
      <p:ext uri="{BB962C8B-B14F-4D97-AF65-F5344CB8AC3E}">
        <p14:creationId xmlns:p14="http://schemas.microsoft.com/office/powerpoint/2010/main" val="3146985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69CDE7F1-3C5B-9FDC-D6EC-7E12CEC52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3404" r="4001" b="76596"/>
          <a:stretch/>
        </p:blipFill>
        <p:spPr>
          <a:xfrm>
            <a:off x="23181" y="0"/>
            <a:ext cx="12168819" cy="206226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8F138F21-6AD7-A135-C50D-D7DE73CD23D1}"/>
              </a:ext>
            </a:extLst>
          </p:cNvPr>
          <p:cNvSpPr txBox="1"/>
          <p:nvPr/>
        </p:nvSpPr>
        <p:spPr>
          <a:xfrm>
            <a:off x="0" y="2281456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DL17: 7000409611-23388785-0429.jpg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0FF50559-A1FA-9CE3-9BE7-7B6BA4AE3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t="3688" r="3926" b="75319"/>
          <a:stretch/>
        </p:blipFill>
        <p:spPr>
          <a:xfrm>
            <a:off x="8505" y="4640094"/>
            <a:ext cx="12183495" cy="2217906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6499FD36-FF40-C348-7902-77DD8DE654E7}"/>
              </a:ext>
            </a:extLst>
          </p:cNvPr>
          <p:cNvSpPr txBox="1"/>
          <p:nvPr/>
        </p:nvSpPr>
        <p:spPr>
          <a:xfrm>
            <a:off x="8139287" y="4130657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DL18: 7000407031-23391861-0567.jpg</a:t>
            </a:r>
          </a:p>
        </p:txBody>
      </p:sp>
    </p:spTree>
    <p:extLst>
      <p:ext uri="{BB962C8B-B14F-4D97-AF65-F5344CB8AC3E}">
        <p14:creationId xmlns:p14="http://schemas.microsoft.com/office/powerpoint/2010/main" val="373085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 ">
            <a:extLst>
              <a:ext uri="{FF2B5EF4-FFF2-40B4-BE49-F238E27FC236}">
                <a16:creationId xmlns:a16="http://schemas.microsoft.com/office/drawing/2014/main" id="{7DEAEC43-D53B-C969-3905-DE792F82B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3971" r="3890" b="74435"/>
          <a:stretch/>
        </p:blipFill>
        <p:spPr>
          <a:xfrm>
            <a:off x="-15490" y="0"/>
            <a:ext cx="12207490" cy="2107096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C16C61B5-E720-4BBF-E7CA-3CC1D50BFE4E}"/>
              </a:ext>
            </a:extLst>
          </p:cNvPr>
          <p:cNvSpPr txBox="1"/>
          <p:nvPr/>
        </p:nvSpPr>
        <p:spPr>
          <a:xfrm>
            <a:off x="0" y="2281456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DL19: 7000433411-23403695-0061.jpg</a:t>
            </a:r>
          </a:p>
        </p:txBody>
      </p:sp>
      <p:pic>
        <p:nvPicPr>
          <p:cNvPr id="6" name="Billede 5" descr=" ">
            <a:extLst>
              <a:ext uri="{FF2B5EF4-FFF2-40B4-BE49-F238E27FC236}">
                <a16:creationId xmlns:a16="http://schemas.microsoft.com/office/drawing/2014/main" id="{FB0CB774-05CF-F275-83F2-EB3E99B18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 t="5248" r="4054" b="73759"/>
          <a:stretch/>
        </p:blipFill>
        <p:spPr>
          <a:xfrm>
            <a:off x="-35267" y="4581728"/>
            <a:ext cx="12227268" cy="2276272"/>
          </a:xfrm>
          <a:prstGeom prst="rect">
            <a:avLst/>
          </a:prstGeom>
        </p:spPr>
      </p:pic>
      <p:sp>
        <p:nvSpPr>
          <p:cNvPr id="7" name="Tekstfelt 6" descr=" ">
            <a:extLst>
              <a:ext uri="{FF2B5EF4-FFF2-40B4-BE49-F238E27FC236}">
                <a16:creationId xmlns:a16="http://schemas.microsoft.com/office/drawing/2014/main" id="{460A38AA-C157-AB0E-8541-D4F1C89F5B71}"/>
              </a:ext>
            </a:extLst>
          </p:cNvPr>
          <p:cNvSpPr txBox="1"/>
          <p:nvPr/>
        </p:nvSpPr>
        <p:spPr>
          <a:xfrm>
            <a:off x="8139287" y="4130657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DL20: 7000384651-23378383-0385.jpg</a:t>
            </a:r>
          </a:p>
        </p:txBody>
      </p:sp>
    </p:spTree>
    <p:extLst>
      <p:ext uri="{BB962C8B-B14F-4D97-AF65-F5344CB8AC3E}">
        <p14:creationId xmlns:p14="http://schemas.microsoft.com/office/powerpoint/2010/main" val="315747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90</Words>
  <Application>Microsoft Office PowerPoint</Application>
  <PresentationFormat>Widescreen</PresentationFormat>
  <Paragraphs>18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Statens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Stendel</dc:creator>
  <cp:lastModifiedBy>Martin Stendel</cp:lastModifiedBy>
  <cp:revision>1</cp:revision>
  <dcterms:created xsi:type="dcterms:W3CDTF">2025-11-25T14:22:12Z</dcterms:created>
  <dcterms:modified xsi:type="dcterms:W3CDTF">2025-12-18T15:57:32Z</dcterms:modified>
</cp:coreProperties>
</file>